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2" r:id="rId2"/>
    <p:sldId id="269" r:id="rId3"/>
    <p:sldId id="278" r:id="rId4"/>
    <p:sldId id="276" r:id="rId5"/>
    <p:sldId id="262" r:id="rId6"/>
    <p:sldId id="284" r:id="rId7"/>
    <p:sldId id="265" r:id="rId8"/>
    <p:sldId id="266" r:id="rId9"/>
    <p:sldId id="274" r:id="rId10"/>
    <p:sldId id="277" r:id="rId11"/>
    <p:sldId id="286" r:id="rId12"/>
    <p:sldId id="260" r:id="rId13"/>
    <p:sldId id="289" r:id="rId14"/>
    <p:sldId id="270" r:id="rId15"/>
    <p:sldId id="287" r:id="rId16"/>
    <p:sldId id="291" r:id="rId17"/>
    <p:sldId id="267" r:id="rId18"/>
    <p:sldId id="275" r:id="rId19"/>
    <p:sldId id="288" r:id="rId20"/>
    <p:sldId id="281" r:id="rId21"/>
    <p:sldId id="268" r:id="rId22"/>
    <p:sldId id="280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8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0F54-DA94-8347-AE8A-86C6B3244C1B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4F13-5BDC-1B46-A0D3-D98E6CD8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0F54-DA94-8347-AE8A-86C6B3244C1B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4F13-5BDC-1B46-A0D3-D98E6CD8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0F54-DA94-8347-AE8A-86C6B3244C1B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4F13-5BDC-1B46-A0D3-D98E6CD8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0F54-DA94-8347-AE8A-86C6B3244C1B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4F13-5BDC-1B46-A0D3-D98E6CD8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0F54-DA94-8347-AE8A-86C6B3244C1B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4F13-5BDC-1B46-A0D3-D98E6CD8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0F54-DA94-8347-AE8A-86C6B3244C1B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4F13-5BDC-1B46-A0D3-D98E6CD8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0F54-DA94-8347-AE8A-86C6B3244C1B}" type="datetimeFigureOut">
              <a:rPr lang="en-US" smtClean="0"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4F13-5BDC-1B46-A0D3-D98E6CD8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0F54-DA94-8347-AE8A-86C6B3244C1B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4F13-5BDC-1B46-A0D3-D98E6CD8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0F54-DA94-8347-AE8A-86C6B3244C1B}" type="datetimeFigureOut">
              <a:rPr lang="en-US" smtClean="0"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4F13-5BDC-1B46-A0D3-D98E6CD8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0F54-DA94-8347-AE8A-86C6B3244C1B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4F13-5BDC-1B46-A0D3-D98E6CD8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0F54-DA94-8347-AE8A-86C6B3244C1B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4F13-5BDC-1B46-A0D3-D98E6CD8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0F54-DA94-8347-AE8A-86C6B3244C1B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4F13-5BDC-1B46-A0D3-D98E6CD8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97894094_cf66160415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1139" y="1"/>
            <a:ext cx="14270437" cy="51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8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146655355_e7ff565f4a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8578" y="-58370"/>
            <a:ext cx="11511306" cy="52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4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94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0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g the 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4939" y="-19845"/>
            <a:ext cx="10826727" cy="52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2748" y="1"/>
            <a:ext cx="10823451" cy="52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2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941829180_7c0a484a7b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541" y="1"/>
            <a:ext cx="10478451" cy="523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e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140" y="-1"/>
            <a:ext cx="11542216" cy="53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 gi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089" y="1"/>
            <a:ext cx="10322039" cy="51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0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91965217_77bfa8170d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1890" y="0"/>
            <a:ext cx="10287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38490487_593509bdfa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162" y="-128991"/>
            <a:ext cx="11379641" cy="56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6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 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4820" y="0"/>
            <a:ext cx="98088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6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" y="0"/>
            <a:ext cx="10287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hand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508" y="0"/>
            <a:ext cx="99189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1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52074918_7f26c52a79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0" y="-396853"/>
            <a:ext cx="10287000" cy="55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97894094_cf66160415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1139" y="-105839"/>
            <a:ext cx="14270437" cy="52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1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xmlns:p14="http://schemas.microsoft.com/office/powerpoint/2010/main" spd="med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903300369_cfc1249d53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9437" y="-84052"/>
            <a:ext cx="10523438" cy="52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1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56150012_daebc9d84f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5647" y="0"/>
            <a:ext cx="10287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ch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3049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dela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0313" y="1"/>
            <a:ext cx="12326339" cy="52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077764357_c0534732fa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217434" cy="69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84796932_d37df44e31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4167" y="2"/>
            <a:ext cx="10308167" cy="51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29078738_a304864b18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2494" y="-52298"/>
            <a:ext cx="10346494" cy="51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xmlns:p14="http://schemas.microsoft.com/office/powerpoint/2010/main" spd="med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1837</TotalTime>
  <Words>0</Words>
  <Application>Microsoft Macintosh PowerPoint</Application>
  <PresentationFormat>On-screen Show (16:9)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Nelson</dc:creator>
  <cp:lastModifiedBy>Cate Nelson</cp:lastModifiedBy>
  <cp:revision>23</cp:revision>
  <dcterms:created xsi:type="dcterms:W3CDTF">2016-11-21T00:52:12Z</dcterms:created>
  <dcterms:modified xsi:type="dcterms:W3CDTF">2016-12-01T22:35:25Z</dcterms:modified>
</cp:coreProperties>
</file>