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76" r:id="rId12"/>
    <p:sldId id="277" r:id="rId13"/>
    <p:sldId id="274" r:id="rId14"/>
    <p:sldId id="267" r:id="rId15"/>
    <p:sldId id="269" r:id="rId16"/>
    <p:sldId id="270" r:id="rId17"/>
    <p:sldId id="275" r:id="rId18"/>
    <p:sldId id="272" r:id="rId19"/>
    <p:sldId id="257" r:id="rId20"/>
    <p:sldId id="278" r:id="rId21"/>
    <p:sldId id="27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1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BE40-3049-4804-A981-2861B2969B29}" type="datetimeFigureOut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DC8D-E4E9-4E47-8D28-730B877A5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gel of Gri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.theatlantic.com/assets/media/img/photo/2016/11/photos-of-the-week-1029114/w12_618812696/main_900.jpg?1478276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951904" cy="5162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dn.theatlantic.com/assets/media/img/photo/2016/07/photos-of-the-week-79-714/021/main_900.jpg?1468591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38100"/>
            <a:ext cx="9789459" cy="5200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Poignant Portraits Of Homeless Peopl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"/>
            <a:ext cx="73152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dn.theatlantic.com/assets/media/img/photo/2016/11/photos-of-the-week-1029114/w06_619625028/main_900.jpg?1478276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5149" y="-19050"/>
            <a:ext cx="10025349" cy="5200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theatlantic.com/assets/media/img/photo/2016/07/photos-of-the-week-79-714/001/main_900.jpg?1468591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525000" cy="523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4.s-nbcnews.com/j/newscms/2016_40/1741141/ss-161007-twip-12_de6c60d3a43e54cccd55f1ec9b378ef9.nbcnews-ux-1024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-83274"/>
            <a:ext cx="10845276" cy="53220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theatlantic.com/assets/media/img/photo/2016/11/photos-of-the-week-1151111/w33_621959170/main_900.jpg?14788858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0759" y="-222827"/>
            <a:ext cx="9914759" cy="5391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theatlantic.com/assets/media/img/photo/2016/09/photos-of-the-week-910-916/w08_AP16256493824701/main_900.jpg?147404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47650"/>
            <a:ext cx="10386060" cy="5391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ia3.s-nbcnews.com/j/newscms/2016_37/1712121/ss-160916-twip-07_f59e9f5b28d05d198d9be210e00972c6.nbcnews-ux-1024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732"/>
            <a:ext cx="10434304" cy="5219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dia2.s-nbcnews.com/j/newscms/2016_10/1453226/twip-160310-02_9ea1f9f695ff2b2f6f993687317d243b.nbcnews-ux-1024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88"/>
            <a:ext cx="9144000" cy="5272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assroots and veteran civil rights groups are preparing for an uncertain future under President-elect Donald Trump. Neal Blair, pictured here, traveled from Georgia to the nation's capital take part in a Black Lives Matter demonstration on the 20th anniversary of the Million Man March on Oct. 10, 2015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569302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www.onbeing.org/sites/default/files/styles/width668/public/5721467385_736bda9e37_o.jpg?itok=kOR6Ru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5400" y="-571500"/>
            <a:ext cx="112014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gel of Gri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cdn.theatlantic.com/assets/media/img/photo/2016/11/photos-of-the-week-1029114/w21_620803938/main_900.jpg?1478276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media4.s-nbcnews.com/j/newscms/2016_45/1793536/ss-161111-twip-mn-05_bd9e9d454d16e2c5786647e1469891be.nbcnews-ux-1024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7272" y="-173832"/>
            <a:ext cx="10629472" cy="53173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Image result for lightning st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93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dia2.s-nbcnews.com/j/newscms/2016_44/1782586/ss-161104-twip-05_0d88416aefc93cc1104151975f2ea63c.nbcnews-ux-1024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cdn.theatlantic.com/assets/media/img/photo/2016/11/water-cannons-and-tear-gas-used-aga/d19_RTSSFS9/main_900.jpg?14797535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cdn.theatlantic.com/assets/media/img/photo/2016/11/photos-of-the-week-1029114/w24_619584838/main_900.jpg?14782749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677401" cy="52016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dia3.s-nbcnews.com/j/newscms/2016_39/1731506/ss-160930-twip-06_2ffa74ae16ec4612ae75c36abb819922.nbcnews-ux-1024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59532"/>
            <a:ext cx="10743716" cy="53744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0</Words>
  <Application>Microsoft Macintosh PowerPoint</Application>
  <PresentationFormat>On-screen Show (16:9)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Ivy</dc:creator>
  <cp:lastModifiedBy>Cate Nelson</cp:lastModifiedBy>
  <cp:revision>45</cp:revision>
  <dcterms:created xsi:type="dcterms:W3CDTF">2016-11-16T22:53:24Z</dcterms:created>
  <dcterms:modified xsi:type="dcterms:W3CDTF">2016-12-01T22:35:39Z</dcterms:modified>
</cp:coreProperties>
</file>